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6"/>
    <p:sldId id="257" r:id="rId7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ce Viehrig" userId="8ef15410-66a6-42f2-8699-1283e8a3b0f1" providerId="ADAL" clId="{609C4AE4-87FE-48A6-87C3-0A79395B9AFE}"/>
    <pc:docChg chg="modSld">
      <pc:chgData name="Beatrice Viehrig" userId="8ef15410-66a6-42f2-8699-1283e8a3b0f1" providerId="ADAL" clId="{609C4AE4-87FE-48A6-87C3-0A79395B9AFE}" dt="2026-03-03T10:18:24.466" v="1" actId="1076"/>
      <pc:docMkLst>
        <pc:docMk/>
      </pc:docMkLst>
      <pc:sldChg chg="modSp mod">
        <pc:chgData name="Beatrice Viehrig" userId="8ef15410-66a6-42f2-8699-1283e8a3b0f1" providerId="ADAL" clId="{609C4AE4-87FE-48A6-87C3-0A79395B9AFE}" dt="2026-03-03T10:18:24.466" v="1" actId="1076"/>
        <pc:sldMkLst>
          <pc:docMk/>
          <pc:sldMk cId="1473418805" sldId="256"/>
        </pc:sldMkLst>
        <pc:picChg chg="mod">
          <ac:chgData name="Beatrice Viehrig" userId="8ef15410-66a6-42f2-8699-1283e8a3b0f1" providerId="ADAL" clId="{609C4AE4-87FE-48A6-87C3-0A79395B9AFE}" dt="2026-03-03T10:18:24.466" v="1" actId="1076"/>
          <ac:picMkLst>
            <pc:docMk/>
            <pc:sldMk cId="1473418805" sldId="256"/>
            <ac:picMk id="5" creationId="{C7A62CEA-A6A8-DA08-E00A-6247204142C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03.03.2026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47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03.03.2026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1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03.03.2026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90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03.03.2026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64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03.03.2026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08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03.03.2026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36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03.03.2026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96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03.03.2026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56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03.03.2026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17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03.03.2026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89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03.03.2026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16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E6A271E-ADC2-2724-6FED-01107C48EE7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95"/>
            <a:ext cx="9143996" cy="514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3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A62CEA-A6A8-DA08-E00A-624720414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9"/>
            <a:ext cx="9143987" cy="51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1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713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f3f64381-af27-4bc9-81c0-3cb258456522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32a69afe9334bacac5402d80fafca96 xmlns="e58eaca8-f4da-4d53-a948-ecd7d12d3e4a">
      <Terms xmlns="http://schemas.microsoft.com/office/infopath/2007/PartnerControls"/>
    </c32a69afe9334bacac5402d80fafca96>
    <f84c44bcf12e43a0bfbdbe18a4aa4c85 xmlns="e58eaca8-f4da-4d53-a948-ecd7d12d3e4a">
      <Terms xmlns="http://schemas.microsoft.com/office/infopath/2007/PartnerControls"/>
    </f84c44bcf12e43a0bfbdbe18a4aa4c85>
    <TaxCatchAll xmlns="e58eaca8-f4da-4d53-a948-ecd7d12d3e4a" xsi:nil="true"/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  <lcf76f155ced4ddcb4097134ff3c332f xmlns="c82cca38-21c0-4085-b597-6714eaf117d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7" ma:contentTypeDescription="Ein neues Dokument erstellen." ma:contentTypeScope="" ma:versionID="db4a5e6070cc03639762597c19036d63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c5acc63d54a684e7dd76da9ac6588780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f84c44bcf12e43a0bfbdbe18a4aa4c85" minOccurs="0"/>
                <xsd:element ref="ns2:k468628171ba49daa2402c9cfebc3f53" minOccurs="0"/>
                <xsd:element ref="ns3:MediaServiceSearchProperties" minOccurs="0"/>
                <xsd:element ref="ns3:MediaService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d7d15ec3-4e61-4a0a-a643-02c5217b5894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d7d15ec3-4e61-4a0a-a643-02c5217b5894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4c44bcf12e43a0bfbdbe18a4aa4c85" ma:index="18" nillable="true" ma:taxonomy="true" ma:internalName="f84c44bcf12e43a0bfbdbe18a4aa4c85" ma:taxonomyFieldName="Darstellung" ma:displayName="Darstellung" ma:fieldId="{f84c44bc-f12e-43a0-bfbd-be18a4aa4c85}" ma:taxonomyMulti="true" ma:sspId="f3f64381-af27-4bc9-81c0-3cb258456522" ma:termSetId="d9ee473b-00c4-420f-81ca-d2d4fa7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20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3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2068FD-B1EE-4D23-92CB-E440DE4E0573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687CA425-014B-4B45-8B78-C6D3DE2FC911}">
  <ds:schemaRefs>
    <ds:schemaRef ds:uri="http://schemas.microsoft.com/office/2006/metadata/properties"/>
    <ds:schemaRef ds:uri="http://schemas.microsoft.com/office/infopath/2007/PartnerControls"/>
    <ds:schemaRef ds:uri="e58eaca8-f4da-4d53-a948-ecd7d12d3e4a"/>
    <ds:schemaRef ds:uri="87778deb-af02-42e7-94a1-5a6bbe896bdb"/>
    <ds:schemaRef ds:uri="c82cca38-21c0-4085-b597-6714eaf117dc"/>
  </ds:schemaRefs>
</ds:datastoreItem>
</file>

<file path=customXml/itemProps3.xml><?xml version="1.0" encoding="utf-8"?>
<ds:datastoreItem xmlns:ds="http://schemas.openxmlformats.org/officeDocument/2006/customXml" ds:itemID="{155C5B61-AE7C-424C-93BD-D3C3AD13741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E6A50DF-E883-44B4-ABEC-6079FE87134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Arial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Annett Zebrowski</dc:creator>
  <cp:lastModifiedBy>Beatrice Viehrig</cp:lastModifiedBy>
  <cp:revision>20</cp:revision>
  <dcterms:created xsi:type="dcterms:W3CDTF">2022-10-27T14:36:09Z</dcterms:created>
  <dcterms:modified xsi:type="dcterms:W3CDTF">2026-03-03T10:18:30Z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Inhalt">
    <vt:lpwstr/>
  </property>
  <property fmtid="{D5CDD505-2E9C-101B-9397-08002B2CF9AE}" pid="4" name="Bereich">
    <vt:lpwstr/>
  </property>
  <property fmtid="{D5CDD505-2E9C-101B-9397-08002B2CF9AE}" pid="5" name="Darstellung">
    <vt:lpwstr/>
  </property>
  <property fmtid="{D5CDD505-2E9C-101B-9397-08002B2CF9AE}" pid="6" name="Ansicht">
    <vt:lpwstr/>
  </property>
  <property fmtid="{D5CDD505-2E9C-101B-9397-08002B2CF9AE}" pid="7" name="MediaServiceImageTags">
    <vt:lpwstr/>
  </property>
  <property fmtid="{D5CDD505-2E9C-101B-9397-08002B2CF9AE}" pid="8" name="Veranstaltungsart">
    <vt:lpwstr/>
  </property>
  <property fmtid="{D5CDD505-2E9C-101B-9397-08002B2CF9AE}" pid="9" name="Zielgruppe">
    <vt:lpwstr/>
  </property>
</Properties>
</file>